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3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93F2-5A2D-43B9-B661-F634C3506BF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FC72-5E85-4564-97E0-A9E04E0551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93F2-5A2D-43B9-B661-F634C3506BF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FC72-5E85-4564-97E0-A9E04E055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93F2-5A2D-43B9-B661-F634C3506BF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FC72-5E85-4564-97E0-A9E04E055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93F2-5A2D-43B9-B661-F634C3506BF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FC72-5E85-4564-97E0-A9E04E055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93F2-5A2D-43B9-B661-F634C3506BF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FC72-5E85-4564-97E0-A9E04E0551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93F2-5A2D-43B9-B661-F634C3506BF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FC72-5E85-4564-97E0-A9E04E055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93F2-5A2D-43B9-B661-F634C3506BF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FC72-5E85-4564-97E0-A9E04E055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93F2-5A2D-43B9-B661-F634C3506BF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FC72-5E85-4564-97E0-A9E04E055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93F2-5A2D-43B9-B661-F634C3506BF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FC72-5E85-4564-97E0-A9E04E055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93F2-5A2D-43B9-B661-F634C3506BF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FC72-5E85-4564-97E0-A9E04E0551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93F2-5A2D-43B9-B661-F634C3506BF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6DFC72-5E85-4564-97E0-A9E04E05514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9293F2-5A2D-43B9-B661-F634C3506BF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6DFC72-5E85-4564-97E0-A9E04E05514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ndows2universe.org/sun/sun.html" TargetMode="External"/><Relationship Id="rId2" Type="http://schemas.openxmlformats.org/officeDocument/2006/relationships/hyperlink" Target="http://www.solarsystemcentral.com/sun_pag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Kick Start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228536"/>
            <a:ext cx="9067800" cy="309606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Complete the 3 question </a:t>
            </a:r>
            <a:r>
              <a:rPr lang="en-US" dirty="0" smtClean="0"/>
              <a:t>Kick Start independently </a:t>
            </a:r>
            <a:r>
              <a:rPr lang="en-US" dirty="0" smtClean="0"/>
              <a:t>at your seat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You will have </a:t>
            </a:r>
            <a:r>
              <a:rPr lang="en-US" b="1" u="sng" dirty="0" smtClean="0"/>
              <a:t>4 Minutes </a:t>
            </a:r>
            <a:r>
              <a:rPr lang="en-US" dirty="0" smtClean="0"/>
              <a:t>to complete this assignment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Please begin immediately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Independent work- No talking 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494530"/>
            <a:ext cx="5937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2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Information: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u="sng" dirty="0" smtClean="0">
              <a:hlinkClick r:id="rId2"/>
            </a:endParaRPr>
          </a:p>
          <a:p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www.solarsystemcentral.com/sun_page.html</a:t>
            </a:r>
            <a:endParaRPr lang="en-US" u="sng" dirty="0" smtClean="0"/>
          </a:p>
          <a:p>
            <a:endParaRPr lang="en-US" u="sng" dirty="0"/>
          </a:p>
          <a:p>
            <a:endParaRPr lang="en-US" dirty="0"/>
          </a:p>
          <a:p>
            <a:r>
              <a:rPr lang="en-US" u="sng" dirty="0">
                <a:hlinkClick r:id="rId3"/>
              </a:rPr>
              <a:t>https://www.windows2universe.org/sun/sun.html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7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Question 1: </a:t>
            </a:r>
          </a:p>
          <a:p>
            <a:pPr lvl="1"/>
            <a:r>
              <a:rPr lang="en-US" dirty="0" smtClean="0"/>
              <a:t>B: Core 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Question 2: </a:t>
            </a:r>
          </a:p>
          <a:p>
            <a:pPr lvl="1"/>
            <a:r>
              <a:rPr lang="en-US" dirty="0" smtClean="0"/>
              <a:t>C: Corona 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Question 3: </a:t>
            </a:r>
          </a:p>
          <a:p>
            <a:pPr marL="393192" lvl="1" indent="0">
              <a:buNone/>
            </a:pPr>
            <a:r>
              <a:rPr lang="en-US" sz="2200" dirty="0" smtClean="0"/>
              <a:t>1: Core </a:t>
            </a:r>
          </a:p>
          <a:p>
            <a:pPr marL="393192" lvl="1" indent="0">
              <a:buNone/>
            </a:pPr>
            <a:r>
              <a:rPr lang="en-US" sz="2200" dirty="0" smtClean="0"/>
              <a:t>2: Radiation Zone </a:t>
            </a:r>
          </a:p>
          <a:p>
            <a:pPr marL="393192" lvl="1" indent="0">
              <a:buNone/>
            </a:pPr>
            <a:r>
              <a:rPr lang="en-US" sz="2200" dirty="0" smtClean="0"/>
              <a:t>3: Convection Zone </a:t>
            </a:r>
          </a:p>
          <a:p>
            <a:pPr marL="393192" lvl="1" indent="0">
              <a:buNone/>
            </a:pPr>
            <a:r>
              <a:rPr lang="en-US" sz="2200" dirty="0" smtClean="0"/>
              <a:t>4: Photosphere</a:t>
            </a:r>
          </a:p>
          <a:p>
            <a:pPr marL="393192" lvl="1" indent="0">
              <a:buNone/>
            </a:pPr>
            <a:r>
              <a:rPr lang="en-US" sz="2200" dirty="0" smtClean="0"/>
              <a:t>5: Chromosphere</a:t>
            </a:r>
          </a:p>
          <a:p>
            <a:pPr marL="393192" lvl="1" indent="0">
              <a:buNone/>
            </a:pPr>
            <a:r>
              <a:rPr lang="en-US" sz="2200" dirty="0" smtClean="0"/>
              <a:t>6: Corona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0767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546045"/>
            <a:ext cx="5937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82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Features of the Sun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Sunspots</a:t>
            </a:r>
          </a:p>
          <a:p>
            <a:pPr algn="ctr"/>
            <a:r>
              <a:rPr lang="en-US" dirty="0" smtClean="0"/>
              <a:t>Solar Flares </a:t>
            </a:r>
          </a:p>
          <a:p>
            <a:pPr algn="ctr"/>
            <a:r>
              <a:rPr lang="en-US" dirty="0" smtClean="0"/>
              <a:t>Prominences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461170"/>
            <a:ext cx="59404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the Sun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all at the surface of the Sun </a:t>
            </a:r>
          </a:p>
          <a:p>
            <a:pPr lvl="1"/>
            <a:r>
              <a:rPr lang="en-US" dirty="0" smtClean="0"/>
              <a:t>The Photosphere </a:t>
            </a:r>
          </a:p>
          <a:p>
            <a:r>
              <a:rPr lang="en-US" dirty="0" smtClean="0"/>
              <a:t>Sunspot:				Solar Flare: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Prominence: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646" y="5181600"/>
            <a:ext cx="193754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295400" y="4155281"/>
            <a:ext cx="762000" cy="345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95400" y="5770959"/>
            <a:ext cx="762000" cy="345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953000" y="5226844"/>
            <a:ext cx="762000" cy="345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24" y="6381750"/>
            <a:ext cx="59404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9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found on the Photosphere </a:t>
            </a:r>
          </a:p>
          <a:p>
            <a:r>
              <a:rPr lang="en-US" dirty="0" smtClean="0"/>
              <a:t>Due to the difference in temperature </a:t>
            </a:r>
          </a:p>
          <a:p>
            <a:pPr lvl="1"/>
            <a:r>
              <a:rPr lang="en-US" dirty="0" smtClean="0"/>
              <a:t>Caused by convection currents </a:t>
            </a:r>
          </a:p>
          <a:p>
            <a:r>
              <a:rPr lang="en-US" dirty="0" smtClean="0"/>
              <a:t>Usually go in an 11 year activity cycle </a:t>
            </a:r>
          </a:p>
          <a:p>
            <a:r>
              <a:rPr lang="en-US" dirty="0" smtClean="0"/>
              <a:t>Appear dark because of the temperature difference </a:t>
            </a:r>
          </a:p>
          <a:p>
            <a:r>
              <a:rPr lang="en-US" dirty="0" smtClean="0"/>
              <a:t>A cooler than the rest of the surface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4767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053070" y="1981200"/>
            <a:ext cx="762000" cy="345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24" y="6381750"/>
            <a:ext cx="59404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28" y="4874654"/>
            <a:ext cx="2562225" cy="147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61071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8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1217780"/>
            <a:ext cx="8229600" cy="1143000"/>
          </a:xfrm>
        </p:spPr>
        <p:txBody>
          <a:bodyPr/>
          <a:lstStyle/>
          <a:p>
            <a:r>
              <a:rPr lang="en-US" dirty="0" smtClean="0"/>
              <a:t>Solar Flare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2468880"/>
            <a:ext cx="8229600" cy="4389120"/>
          </a:xfrm>
        </p:spPr>
        <p:txBody>
          <a:bodyPr/>
          <a:lstStyle/>
          <a:p>
            <a:r>
              <a:rPr lang="en-US" dirty="0" smtClean="0"/>
              <a:t>They exit out of the Photosphere</a:t>
            </a:r>
          </a:p>
          <a:p>
            <a:r>
              <a:rPr lang="en-US" dirty="0" smtClean="0"/>
              <a:t>Release of radiation from the Sun’s surface </a:t>
            </a:r>
          </a:p>
          <a:p>
            <a:r>
              <a:rPr lang="en-US" dirty="0" smtClean="0"/>
              <a:t>Explodes directly outward from the Sun </a:t>
            </a:r>
          </a:p>
          <a:p>
            <a:r>
              <a:rPr lang="en-US" dirty="0" smtClean="0"/>
              <a:t>Causes Solar wind </a:t>
            </a:r>
          </a:p>
          <a:p>
            <a:pPr lvl="1"/>
            <a:r>
              <a:rPr lang="en-US" dirty="0" smtClean="0"/>
              <a:t>A Burst of radiation that is invisible and travels outward from the Sun </a:t>
            </a:r>
          </a:p>
          <a:p>
            <a:r>
              <a:rPr lang="en-US" dirty="0" smtClean="0"/>
              <a:t>Happens due to a weak area in the Sun’s magnetic field on the surface that “break” for an instance and allows radiation to come through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068050" y="2355307"/>
            <a:ext cx="762000" cy="345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81750"/>
            <a:ext cx="59404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4" y="762000"/>
            <a:ext cx="21399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20" y="3810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Prominence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found on the Photosphere </a:t>
            </a:r>
          </a:p>
          <a:p>
            <a:r>
              <a:rPr lang="en-US" dirty="0" smtClean="0"/>
              <a:t>Loops of gas that exit the Sun and are pulled back into the Sun </a:t>
            </a:r>
          </a:p>
          <a:p>
            <a:r>
              <a:rPr lang="en-US" dirty="0" smtClean="0"/>
              <a:t>Huge!  The largest record </a:t>
            </a:r>
            <a:r>
              <a:rPr lang="en-US" dirty="0"/>
              <a:t>p</a:t>
            </a:r>
            <a:r>
              <a:rPr lang="en-US" dirty="0" smtClean="0"/>
              <a:t>rominence was over 500,000 miles high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Prominence= LOOP! </a:t>
            </a:r>
          </a:p>
          <a:p>
            <a:pPr marL="0" indent="0">
              <a:buNone/>
            </a:pPr>
            <a:r>
              <a:rPr lang="en-US" dirty="0" smtClean="0"/>
              <a:t>Solar Flare= Straight 			 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248399" y="1222268"/>
            <a:ext cx="762000" cy="345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24" y="6381750"/>
            <a:ext cx="59404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802481"/>
            <a:ext cx="19383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7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the Sun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Sunspot:				Solar Flare: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Prominence: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426" y="5019675"/>
            <a:ext cx="193754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0445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905000" y="3581400"/>
            <a:ext cx="762000" cy="345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774426" y="5399484"/>
            <a:ext cx="762000" cy="345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562600" y="4495800"/>
            <a:ext cx="762000" cy="345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24" y="6381750"/>
            <a:ext cx="59404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4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Pictures: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Layers of the Sun: </a:t>
            </a:r>
          </a:p>
          <a:p>
            <a:pPr lvl="1"/>
            <a:r>
              <a:rPr lang="en-US" dirty="0" smtClean="0"/>
              <a:t>Solarsystemcentral.com</a:t>
            </a:r>
            <a:endParaRPr lang="en-US" dirty="0" smtClean="0"/>
          </a:p>
          <a:p>
            <a:r>
              <a:rPr lang="en-US" dirty="0" smtClean="0"/>
              <a:t>Sunspots:</a:t>
            </a:r>
          </a:p>
          <a:p>
            <a:pPr lvl="1"/>
            <a:r>
              <a:rPr lang="en-US" dirty="0" smtClean="0"/>
              <a:t>Space.com</a:t>
            </a:r>
            <a:endParaRPr lang="en-US" dirty="0" smtClean="0"/>
          </a:p>
          <a:p>
            <a:pPr lvl="1"/>
            <a:r>
              <a:rPr lang="en-US" dirty="0" smtClean="0"/>
              <a:t>Sciedu.ucar.edu</a:t>
            </a:r>
          </a:p>
          <a:p>
            <a:r>
              <a:rPr lang="en-US" dirty="0" smtClean="0"/>
              <a:t>Solar Flare: </a:t>
            </a:r>
          </a:p>
          <a:p>
            <a:pPr lvl="1"/>
            <a:r>
              <a:rPr lang="en-US" dirty="0" smtClean="0"/>
              <a:t>Bobthealien.co.uk</a:t>
            </a:r>
          </a:p>
          <a:p>
            <a:pPr lvl="1"/>
            <a:r>
              <a:rPr lang="en-US" dirty="0" smtClean="0"/>
              <a:t>En.wikipedia.org</a:t>
            </a:r>
          </a:p>
          <a:p>
            <a:r>
              <a:rPr lang="en-US" dirty="0" smtClean="0"/>
              <a:t>Prominence:</a:t>
            </a:r>
          </a:p>
          <a:p>
            <a:pPr lvl="1"/>
            <a:r>
              <a:rPr lang="en-US" dirty="0" smtClean="0"/>
              <a:t>Soundofheart.org </a:t>
            </a:r>
          </a:p>
          <a:p>
            <a:pPr lvl="1"/>
            <a:r>
              <a:rPr lang="en-US" dirty="0" smtClean="0"/>
              <a:t>Spaceweather.sflorg.com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534150"/>
            <a:ext cx="594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0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524</TotalTime>
  <Words>272</Words>
  <Application>Microsoft Office PowerPoint</Application>
  <PresentationFormat>On-screen Show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Flow</vt:lpstr>
      <vt:lpstr>Kick Start</vt:lpstr>
      <vt:lpstr>Kick Start</vt:lpstr>
      <vt:lpstr>Features of the Sun </vt:lpstr>
      <vt:lpstr>Features of the Sun </vt:lpstr>
      <vt:lpstr>Sunspots</vt:lpstr>
      <vt:lpstr>Solar Flare </vt:lpstr>
      <vt:lpstr>Prominence </vt:lpstr>
      <vt:lpstr>Features of the Sun </vt:lpstr>
      <vt:lpstr>Pictures: </vt:lpstr>
      <vt:lpstr>Resources for Information: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</dc:title>
  <dc:creator>Karyn Boyd</dc:creator>
  <cp:lastModifiedBy>Leslie Buxton</cp:lastModifiedBy>
  <cp:revision>12</cp:revision>
  <dcterms:created xsi:type="dcterms:W3CDTF">2014-07-12T15:39:47Z</dcterms:created>
  <dcterms:modified xsi:type="dcterms:W3CDTF">2017-10-02T02:15:57Z</dcterms:modified>
</cp:coreProperties>
</file>